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2D54DC23-69D5-4036-A089-7BC135BEE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Funding Startups8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8856EF2-17FF-4B15-B449-EE76691DA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File created on: 3/30/23 11:34:37 PM PDT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public.tableau.com</a:t>
            </a:r>
            <a:r>
              <a:rPr lang="en-US" dirty="0"/>
              <a:t>/app/profile/celine7593/viz/</a:t>
            </a:r>
            <a:r>
              <a:rPr lang="en-US" dirty="0" err="1"/>
              <a:t>FundingStartups</a:t>
            </a:r>
            <a:r>
              <a:rPr lang="en-US" dirty="0"/>
              <a:t>/</a:t>
            </a:r>
            <a:r>
              <a:rPr lang="en-US" dirty="0" err="1"/>
              <a:t>FundingStartupsStory?publish</a:t>
            </a:r>
            <a:r>
              <a:rPr lang="en-US" dirty="0"/>
              <a:t>=yes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Total Companies">
            <a:extLst>
              <a:ext uri="{FF2B5EF4-FFF2-40B4-BE49-F238E27FC236}">
                <a16:creationId xmlns:a16="http://schemas.microsoft.com/office/drawing/2014/main" id="{7435B171-E0E9-4BC4-9237-CCB92CB6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338262"/>
            <a:ext cx="1333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Top Growth 2014">
            <a:extLst>
              <a:ext uri="{FF2B5EF4-FFF2-40B4-BE49-F238E27FC236}">
                <a16:creationId xmlns:a16="http://schemas.microsoft.com/office/drawing/2014/main" id="{9C5BEB14-9153-411B-A7CC-A41BC70C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27" y="0"/>
            <a:ext cx="9398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Top Growth 2014  Table">
            <a:extLst>
              <a:ext uri="{FF2B5EF4-FFF2-40B4-BE49-F238E27FC236}">
                <a16:creationId xmlns:a16="http://schemas.microsoft.com/office/drawing/2014/main" id="{3EF60889-F16E-4427-98BB-20798CDC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352550"/>
            <a:ext cx="316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Low Expenses 2014">
            <a:extLst>
              <a:ext uri="{FF2B5EF4-FFF2-40B4-BE49-F238E27FC236}">
                <a16:creationId xmlns:a16="http://schemas.microsoft.com/office/drawing/2014/main" id="{8ABD4F6D-3701-45B1-9F2A-E508EB8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09537"/>
            <a:ext cx="102679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High Revenue 2014">
            <a:extLst>
              <a:ext uri="{FF2B5EF4-FFF2-40B4-BE49-F238E27FC236}">
                <a16:creationId xmlns:a16="http://schemas.microsoft.com/office/drawing/2014/main" id="{92DD6438-6FF8-43BC-8030-26239886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09537"/>
            <a:ext cx="103060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Low Expenses &amp;amp; High Revenue 2014 ">
            <a:extLst>
              <a:ext uri="{FF2B5EF4-FFF2-40B4-BE49-F238E27FC236}">
                <a16:creationId xmlns:a16="http://schemas.microsoft.com/office/drawing/2014/main" id="{FE3F4930-945A-44E9-85B3-18975BF53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9537"/>
            <a:ext cx="113919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Low Expenses &amp;amp; High Revenue &amp;amp; Top Growth 2014">
            <a:extLst>
              <a:ext uri="{FF2B5EF4-FFF2-40B4-BE49-F238E27FC236}">
                <a16:creationId xmlns:a16="http://schemas.microsoft.com/office/drawing/2014/main" id="{0A994202-C87A-4F34-B134-E6222565E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985"/>
            <a:ext cx="12192000" cy="60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Low Expenses 2013">
            <a:extLst>
              <a:ext uri="{FF2B5EF4-FFF2-40B4-BE49-F238E27FC236}">
                <a16:creationId xmlns:a16="http://schemas.microsoft.com/office/drawing/2014/main" id="{50656700-0BE5-4732-9EF9-C4BFF8F00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7" y="28575"/>
            <a:ext cx="81629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High Revenue 2013">
            <a:extLst>
              <a:ext uri="{FF2B5EF4-FFF2-40B4-BE49-F238E27FC236}">
                <a16:creationId xmlns:a16="http://schemas.microsoft.com/office/drawing/2014/main" id="{CB7A7578-694E-47A2-A392-CBB43CF9E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8575"/>
            <a:ext cx="81438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Low Expenses &amp;amp; High Revenue 2013">
            <a:extLst>
              <a:ext uri="{FF2B5EF4-FFF2-40B4-BE49-F238E27FC236}">
                <a16:creationId xmlns:a16="http://schemas.microsoft.com/office/drawing/2014/main" id="{FB5A4396-852E-43DB-B8CB-D4F637169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8575"/>
            <a:ext cx="113919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Year Founded Group">
            <a:extLst>
              <a:ext uri="{FF2B5EF4-FFF2-40B4-BE49-F238E27FC236}">
                <a16:creationId xmlns:a16="http://schemas.microsoft.com/office/drawing/2014/main" id="{39B87991-22C8-4383-91D3-241F697E4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7" y="109537"/>
            <a:ext cx="54197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Overview">
            <a:extLst>
              <a:ext uri="{FF2B5EF4-FFF2-40B4-BE49-F238E27FC236}">
                <a16:creationId xmlns:a16="http://schemas.microsoft.com/office/drawing/2014/main" id="{628F3AF9-B4A6-4547-9131-D3B61835F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2013">
            <a:extLst>
              <a:ext uri="{FF2B5EF4-FFF2-40B4-BE49-F238E27FC236}">
                <a16:creationId xmlns:a16="http://schemas.microsoft.com/office/drawing/2014/main" id="{C64E1CE7-E36C-4B5E-AB4B-5AE51098E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2014">
            <a:extLst>
              <a:ext uri="{FF2B5EF4-FFF2-40B4-BE49-F238E27FC236}">
                <a16:creationId xmlns:a16="http://schemas.microsoft.com/office/drawing/2014/main" id="{E0FB5EEE-8CD3-4E47-BD41-ECBD54BB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2015">
            <a:extLst>
              <a:ext uri="{FF2B5EF4-FFF2-40B4-BE49-F238E27FC236}">
                <a16:creationId xmlns:a16="http://schemas.microsoft.com/office/drawing/2014/main" id="{4740CE64-8B90-4FD7-BE93-F0616109C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Funding Startups Story1">
            <a:extLst>
              <a:ext uri="{FF2B5EF4-FFF2-40B4-BE49-F238E27FC236}">
                <a16:creationId xmlns:a16="http://schemas.microsoft.com/office/drawing/2014/main" id="{419B2311-8826-4A6A-B708-37CE8B34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Funding Startups Story2">
            <a:extLst>
              <a:ext uri="{FF2B5EF4-FFF2-40B4-BE49-F238E27FC236}">
                <a16:creationId xmlns:a16="http://schemas.microsoft.com/office/drawing/2014/main" id="{64854704-0F85-4609-B03F-738137C8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Funding Startups Story3">
            <a:extLst>
              <a:ext uri="{FF2B5EF4-FFF2-40B4-BE49-F238E27FC236}">
                <a16:creationId xmlns:a16="http://schemas.microsoft.com/office/drawing/2014/main" id="{CB2C0322-FFC5-4E2B-9FE8-E430FB22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Funding Startups Story4">
            <a:extLst>
              <a:ext uri="{FF2B5EF4-FFF2-40B4-BE49-F238E27FC236}">
                <a16:creationId xmlns:a16="http://schemas.microsoft.com/office/drawing/2014/main" id="{9E532FC7-7591-4801-A122-A1A89B09C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Group &amp;amp; Highlight">
            <a:extLst>
              <a:ext uri="{FF2B5EF4-FFF2-40B4-BE49-F238E27FC236}">
                <a16:creationId xmlns:a16="http://schemas.microsoft.com/office/drawing/2014/main" id="{22F2DB88-0C8D-4A46-AF0A-37266A97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557212"/>
            <a:ext cx="101441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Industry Set">
            <a:extLst>
              <a:ext uri="{FF2B5EF4-FFF2-40B4-BE49-F238E27FC236}">
                <a16:creationId xmlns:a16="http://schemas.microsoft.com/office/drawing/2014/main" id="{BD8109F3-F03C-4D7A-93E3-6A0ECFC92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557212"/>
            <a:ext cx="93821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p Growth 2015">
            <a:extLst>
              <a:ext uri="{FF2B5EF4-FFF2-40B4-BE49-F238E27FC236}">
                <a16:creationId xmlns:a16="http://schemas.microsoft.com/office/drawing/2014/main" id="{C893BFE7-4F28-4F02-86C5-3EC6FC26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op Growth 2015  Table">
            <a:extLst>
              <a:ext uri="{FF2B5EF4-FFF2-40B4-BE49-F238E27FC236}">
                <a16:creationId xmlns:a16="http://schemas.microsoft.com/office/drawing/2014/main" id="{297B7250-C1A5-4C24-BD18-2A736F8FE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362075"/>
            <a:ext cx="3162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Low Expenses &amp;amp; High Revenue 2015">
            <a:extLst>
              <a:ext uri="{FF2B5EF4-FFF2-40B4-BE49-F238E27FC236}">
                <a16:creationId xmlns:a16="http://schemas.microsoft.com/office/drawing/2014/main" id="{047E5687-A8D6-4F7C-9A68-B471C509E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52"/>
            <a:ext cx="12192000" cy="64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Low Expenses &amp;amp; High Revenue 2015 Parameter ">
            <a:extLst>
              <a:ext uri="{FF2B5EF4-FFF2-40B4-BE49-F238E27FC236}">
                <a16:creationId xmlns:a16="http://schemas.microsoft.com/office/drawing/2014/main" id="{FC97A57F-2530-43CF-BAE0-3C535E58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2387"/>
            <a:ext cx="113919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Low Expenses &amp;amp; High Revenue &amp;amp; top growth 2015 Parameter">
            <a:extLst>
              <a:ext uri="{FF2B5EF4-FFF2-40B4-BE49-F238E27FC236}">
                <a16:creationId xmlns:a16="http://schemas.microsoft.com/office/drawing/2014/main" id="{BF78A894-322B-4C03-9EA0-8841FC44F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985"/>
            <a:ext cx="12192000" cy="60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Macintosh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Funding Startups8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Funding Startups8</dc:title>
  <dc:creator/>
  <cp:lastModifiedBy>Celine Wang</cp:lastModifiedBy>
  <cp:revision>1</cp:revision>
  <dcterms:created xsi:type="dcterms:W3CDTF">2023-03-31T06:34:41Z</dcterms:created>
  <dcterms:modified xsi:type="dcterms:W3CDTF">2023-03-31T06:49:38Z</dcterms:modified>
</cp:coreProperties>
</file>